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6" r:id="rId4"/>
    <p:sldId id="268" r:id="rId5"/>
    <p:sldId id="265" r:id="rId6"/>
    <p:sldId id="267" r:id="rId7"/>
    <p:sldId id="271" r:id="rId8"/>
    <p:sldId id="272" r:id="rId9"/>
    <p:sldId id="273" r:id="rId10"/>
    <p:sldId id="274" r:id="rId11"/>
    <p:sldId id="269" r:id="rId12"/>
    <p:sldId id="270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C55E9-15A7-4092-87A0-320F828E899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CC3ABAA-FAAC-4CF6-BF13-5B1827B37DF1}">
      <dgm:prSet/>
      <dgm:spPr/>
      <dgm:t>
        <a:bodyPr/>
        <a:lstStyle/>
        <a:p>
          <a:r>
            <a:rPr lang="pt-BR"/>
            <a:t>Aplicação prática de conhecimentos em programação, banco de dados e UX</a:t>
          </a:r>
          <a:endParaRPr lang="en-US"/>
        </a:p>
      </dgm:t>
    </dgm:pt>
    <dgm:pt modelId="{D1DB7ADB-D1AA-4F14-8CD3-7B29FC0BA3AB}" type="parTrans" cxnId="{9125D9D1-3B1A-43E4-A7ED-A82C79D3BB3F}">
      <dgm:prSet/>
      <dgm:spPr/>
      <dgm:t>
        <a:bodyPr/>
        <a:lstStyle/>
        <a:p>
          <a:endParaRPr lang="en-US"/>
        </a:p>
      </dgm:t>
    </dgm:pt>
    <dgm:pt modelId="{D6262422-DF3C-41AC-9A05-A95B346BF5D6}" type="sibTrans" cxnId="{9125D9D1-3B1A-43E4-A7ED-A82C79D3BB3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A442E6A-36FC-4893-8831-6FDE24834B53}">
      <dgm:prSet/>
      <dgm:spPr/>
      <dgm:t>
        <a:bodyPr/>
        <a:lstStyle/>
        <a:p>
          <a:r>
            <a:rPr lang="pt-BR"/>
            <a:t>Contato direto com um cliente real com necessidades reais</a:t>
          </a:r>
          <a:endParaRPr lang="en-US"/>
        </a:p>
      </dgm:t>
    </dgm:pt>
    <dgm:pt modelId="{FA63395B-C55F-4E95-A22C-4495724B11CF}" type="parTrans" cxnId="{E844A667-5A11-4CD6-A5D6-65A2447F3445}">
      <dgm:prSet/>
      <dgm:spPr/>
      <dgm:t>
        <a:bodyPr/>
        <a:lstStyle/>
        <a:p>
          <a:endParaRPr lang="en-US"/>
        </a:p>
      </dgm:t>
    </dgm:pt>
    <dgm:pt modelId="{F018B945-3F67-462E-A32F-D943F36459FF}" type="sibTrans" cxnId="{E844A667-5A11-4CD6-A5D6-65A2447F344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4C60D644-5A6E-47CE-B5A6-3D74A04914FB}">
      <dgm:prSet/>
      <dgm:spPr/>
      <dgm:t>
        <a:bodyPr/>
        <a:lstStyle/>
        <a:p>
          <a:r>
            <a:rPr lang="pt-BR"/>
            <a:t>Entrega de um sistema que </a:t>
          </a:r>
          <a:r>
            <a:rPr lang="pt-BR" b="1"/>
            <a:t>já está sendo utilizado</a:t>
          </a:r>
          <a:endParaRPr lang="en-US"/>
        </a:p>
      </dgm:t>
    </dgm:pt>
    <dgm:pt modelId="{5FF3ACE3-2312-4FB8-8B80-E11C7EC03EE7}" type="parTrans" cxnId="{6E4748DB-86CA-43D1-A058-CFEB87E80109}">
      <dgm:prSet/>
      <dgm:spPr/>
      <dgm:t>
        <a:bodyPr/>
        <a:lstStyle/>
        <a:p>
          <a:endParaRPr lang="en-US"/>
        </a:p>
      </dgm:t>
    </dgm:pt>
    <dgm:pt modelId="{4ACAC01A-66E3-4A98-87FA-8C5C5B7A56B4}" type="sibTrans" cxnId="{6E4748DB-86CA-43D1-A058-CFEB87E8010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2F9CBE3-E3F4-4F35-A219-7A5EF9937DEB}">
      <dgm:prSet/>
      <dgm:spPr/>
      <dgm:t>
        <a:bodyPr/>
        <a:lstStyle/>
        <a:p>
          <a:r>
            <a:rPr lang="pt-BR"/>
            <a:t>Aprendizado em trabalho colaborativo e adaptação a mudanças</a:t>
          </a:r>
          <a:endParaRPr lang="en-US"/>
        </a:p>
      </dgm:t>
    </dgm:pt>
    <dgm:pt modelId="{9FA99E6F-EFDE-40A2-AE76-1EAF76FE919D}" type="parTrans" cxnId="{1CF84E2D-58BA-48AE-84C9-C35B609ADE95}">
      <dgm:prSet/>
      <dgm:spPr/>
      <dgm:t>
        <a:bodyPr/>
        <a:lstStyle/>
        <a:p>
          <a:endParaRPr lang="en-US"/>
        </a:p>
      </dgm:t>
    </dgm:pt>
    <dgm:pt modelId="{5F45560E-7A18-4A0E-93E9-EFC29C074B51}" type="sibTrans" cxnId="{1CF84E2D-58BA-48AE-84C9-C35B609ADE95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11AF65A6-860D-4817-8C79-C729536D01B6}">
      <dgm:prSet/>
      <dgm:spPr/>
      <dgm:t>
        <a:bodyPr/>
        <a:lstStyle/>
        <a:p>
          <a:r>
            <a:rPr lang="pt-BR"/>
            <a:t>Desenvolvimento de um produto com impacto direto na vida profissional da cliente</a:t>
          </a:r>
          <a:endParaRPr lang="en-US"/>
        </a:p>
      </dgm:t>
    </dgm:pt>
    <dgm:pt modelId="{9C0FF072-2B6B-4296-AA58-9DF02E3B3A25}" type="parTrans" cxnId="{EA57BC37-0935-448C-B799-6BC9CE20409E}">
      <dgm:prSet/>
      <dgm:spPr/>
      <dgm:t>
        <a:bodyPr/>
        <a:lstStyle/>
        <a:p>
          <a:endParaRPr lang="en-US"/>
        </a:p>
      </dgm:t>
    </dgm:pt>
    <dgm:pt modelId="{BC82DBB0-B319-43FE-9338-A5E0CFE08AE1}" type="sibTrans" cxnId="{EA57BC37-0935-448C-B799-6BC9CE20409E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1D2E6F3D-ADDD-4B96-9D4E-D6708F4FB6D6}" type="pres">
      <dgm:prSet presAssocID="{A4EC55E9-15A7-4092-87A0-320F828E8996}" presName="Name0" presStyleCnt="0">
        <dgm:presLayoutVars>
          <dgm:animLvl val="lvl"/>
          <dgm:resizeHandles val="exact"/>
        </dgm:presLayoutVars>
      </dgm:prSet>
      <dgm:spPr/>
    </dgm:pt>
    <dgm:pt modelId="{22AC01F0-6CC6-43A3-A4C8-B7D71DCBAE76}" type="pres">
      <dgm:prSet presAssocID="{FCC3ABAA-FAAC-4CF6-BF13-5B1827B37DF1}" presName="compositeNode" presStyleCnt="0">
        <dgm:presLayoutVars>
          <dgm:bulletEnabled val="1"/>
        </dgm:presLayoutVars>
      </dgm:prSet>
      <dgm:spPr/>
    </dgm:pt>
    <dgm:pt modelId="{96851D81-D764-40E6-BD22-183CED07D41A}" type="pres">
      <dgm:prSet presAssocID="{FCC3ABAA-FAAC-4CF6-BF13-5B1827B37DF1}" presName="bgRect" presStyleLbl="alignNode1" presStyleIdx="0" presStyleCnt="5"/>
      <dgm:spPr/>
    </dgm:pt>
    <dgm:pt modelId="{6EA04CF2-6D9C-47D1-BE88-8AF1BE56CE36}" type="pres">
      <dgm:prSet presAssocID="{D6262422-DF3C-41AC-9A05-A95B346BF5D6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9BB43314-7F35-4B4D-9B70-AFD2E337AAD4}" type="pres">
      <dgm:prSet presAssocID="{FCC3ABAA-FAAC-4CF6-BF13-5B1827B37DF1}" presName="nodeRect" presStyleLbl="alignNode1" presStyleIdx="0" presStyleCnt="5">
        <dgm:presLayoutVars>
          <dgm:bulletEnabled val="1"/>
        </dgm:presLayoutVars>
      </dgm:prSet>
      <dgm:spPr/>
    </dgm:pt>
    <dgm:pt modelId="{9131CBF7-0D50-4533-9004-BFD61996A55F}" type="pres">
      <dgm:prSet presAssocID="{D6262422-DF3C-41AC-9A05-A95B346BF5D6}" presName="sibTrans" presStyleCnt="0"/>
      <dgm:spPr/>
    </dgm:pt>
    <dgm:pt modelId="{297A10EB-15EA-4C5F-95F6-C50071AC00FB}" type="pres">
      <dgm:prSet presAssocID="{0A442E6A-36FC-4893-8831-6FDE24834B53}" presName="compositeNode" presStyleCnt="0">
        <dgm:presLayoutVars>
          <dgm:bulletEnabled val="1"/>
        </dgm:presLayoutVars>
      </dgm:prSet>
      <dgm:spPr/>
    </dgm:pt>
    <dgm:pt modelId="{A910BBBE-6154-4953-A713-1749E08B09CB}" type="pres">
      <dgm:prSet presAssocID="{0A442E6A-36FC-4893-8831-6FDE24834B53}" presName="bgRect" presStyleLbl="alignNode1" presStyleIdx="1" presStyleCnt="5"/>
      <dgm:spPr/>
    </dgm:pt>
    <dgm:pt modelId="{16D689FD-6175-4AC6-BE95-B16EDA705CF3}" type="pres">
      <dgm:prSet presAssocID="{F018B945-3F67-462E-A32F-D943F36459FF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8984A21A-BBF9-427E-969D-CDDA4AD7F207}" type="pres">
      <dgm:prSet presAssocID="{0A442E6A-36FC-4893-8831-6FDE24834B53}" presName="nodeRect" presStyleLbl="alignNode1" presStyleIdx="1" presStyleCnt="5">
        <dgm:presLayoutVars>
          <dgm:bulletEnabled val="1"/>
        </dgm:presLayoutVars>
      </dgm:prSet>
      <dgm:spPr/>
    </dgm:pt>
    <dgm:pt modelId="{0F3DDEC5-EE46-4A4C-8179-6DE37B4B1C51}" type="pres">
      <dgm:prSet presAssocID="{F018B945-3F67-462E-A32F-D943F36459FF}" presName="sibTrans" presStyleCnt="0"/>
      <dgm:spPr/>
    </dgm:pt>
    <dgm:pt modelId="{7E21D11E-C18C-4EDD-882A-9EA799F72C44}" type="pres">
      <dgm:prSet presAssocID="{4C60D644-5A6E-47CE-B5A6-3D74A04914FB}" presName="compositeNode" presStyleCnt="0">
        <dgm:presLayoutVars>
          <dgm:bulletEnabled val="1"/>
        </dgm:presLayoutVars>
      </dgm:prSet>
      <dgm:spPr/>
    </dgm:pt>
    <dgm:pt modelId="{C3744EA5-B7F3-461B-864D-B809239C03F5}" type="pres">
      <dgm:prSet presAssocID="{4C60D644-5A6E-47CE-B5A6-3D74A04914FB}" presName="bgRect" presStyleLbl="alignNode1" presStyleIdx="2" presStyleCnt="5"/>
      <dgm:spPr/>
    </dgm:pt>
    <dgm:pt modelId="{3F163A43-2F86-4F8C-B151-F62D2888A9C8}" type="pres">
      <dgm:prSet presAssocID="{4ACAC01A-66E3-4A98-87FA-8C5C5B7A56B4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9E3756E8-D2B5-468B-830A-B3FF9C9642B1}" type="pres">
      <dgm:prSet presAssocID="{4C60D644-5A6E-47CE-B5A6-3D74A04914FB}" presName="nodeRect" presStyleLbl="alignNode1" presStyleIdx="2" presStyleCnt="5">
        <dgm:presLayoutVars>
          <dgm:bulletEnabled val="1"/>
        </dgm:presLayoutVars>
      </dgm:prSet>
      <dgm:spPr/>
    </dgm:pt>
    <dgm:pt modelId="{EF8893A7-5BDC-4D81-9F55-2CFD0FD3A7FB}" type="pres">
      <dgm:prSet presAssocID="{4ACAC01A-66E3-4A98-87FA-8C5C5B7A56B4}" presName="sibTrans" presStyleCnt="0"/>
      <dgm:spPr/>
    </dgm:pt>
    <dgm:pt modelId="{6AF81B3E-C917-4055-A1F7-58A5AF261FD7}" type="pres">
      <dgm:prSet presAssocID="{22F9CBE3-E3F4-4F35-A219-7A5EF9937DEB}" presName="compositeNode" presStyleCnt="0">
        <dgm:presLayoutVars>
          <dgm:bulletEnabled val="1"/>
        </dgm:presLayoutVars>
      </dgm:prSet>
      <dgm:spPr/>
    </dgm:pt>
    <dgm:pt modelId="{D01221A1-B61C-489F-B395-F6E2C7C24898}" type="pres">
      <dgm:prSet presAssocID="{22F9CBE3-E3F4-4F35-A219-7A5EF9937DEB}" presName="bgRect" presStyleLbl="alignNode1" presStyleIdx="3" presStyleCnt="5"/>
      <dgm:spPr/>
    </dgm:pt>
    <dgm:pt modelId="{C99974F8-F5CD-4220-9E04-A58BDC5BEC06}" type="pres">
      <dgm:prSet presAssocID="{5F45560E-7A18-4A0E-93E9-EFC29C074B51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275C3FB5-9D6F-4453-A802-DEBC18D7E626}" type="pres">
      <dgm:prSet presAssocID="{22F9CBE3-E3F4-4F35-A219-7A5EF9937DEB}" presName="nodeRect" presStyleLbl="alignNode1" presStyleIdx="3" presStyleCnt="5">
        <dgm:presLayoutVars>
          <dgm:bulletEnabled val="1"/>
        </dgm:presLayoutVars>
      </dgm:prSet>
      <dgm:spPr/>
    </dgm:pt>
    <dgm:pt modelId="{C94828F4-E20A-4C95-99B6-0F860487FF62}" type="pres">
      <dgm:prSet presAssocID="{5F45560E-7A18-4A0E-93E9-EFC29C074B51}" presName="sibTrans" presStyleCnt="0"/>
      <dgm:spPr/>
    </dgm:pt>
    <dgm:pt modelId="{59393A82-A183-4D92-A6D6-C9BC5612734A}" type="pres">
      <dgm:prSet presAssocID="{11AF65A6-860D-4817-8C79-C729536D01B6}" presName="compositeNode" presStyleCnt="0">
        <dgm:presLayoutVars>
          <dgm:bulletEnabled val="1"/>
        </dgm:presLayoutVars>
      </dgm:prSet>
      <dgm:spPr/>
    </dgm:pt>
    <dgm:pt modelId="{53807C4D-67E5-4AD8-952B-E542D52785F2}" type="pres">
      <dgm:prSet presAssocID="{11AF65A6-860D-4817-8C79-C729536D01B6}" presName="bgRect" presStyleLbl="alignNode1" presStyleIdx="4" presStyleCnt="5"/>
      <dgm:spPr/>
    </dgm:pt>
    <dgm:pt modelId="{6DEA6FA4-CCE0-4B93-8C8B-9A4EACCF7B25}" type="pres">
      <dgm:prSet presAssocID="{BC82DBB0-B319-43FE-9338-A5E0CFE08AE1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240C65C4-52D8-42A7-9FE7-4DBDCC1EAB07}" type="pres">
      <dgm:prSet presAssocID="{11AF65A6-860D-4817-8C79-C729536D01B6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DFB23326-F446-479B-91FA-17E41E40E069}" type="presOf" srcId="{0A442E6A-36FC-4893-8831-6FDE24834B53}" destId="{A910BBBE-6154-4953-A713-1749E08B09CB}" srcOrd="0" destOrd="0" presId="urn:microsoft.com/office/officeart/2016/7/layout/LinearBlockProcessNumbered"/>
    <dgm:cxn modelId="{1CF84E2D-58BA-48AE-84C9-C35B609ADE95}" srcId="{A4EC55E9-15A7-4092-87A0-320F828E8996}" destId="{22F9CBE3-E3F4-4F35-A219-7A5EF9937DEB}" srcOrd="3" destOrd="0" parTransId="{9FA99E6F-EFDE-40A2-AE76-1EAF76FE919D}" sibTransId="{5F45560E-7A18-4A0E-93E9-EFC29C074B51}"/>
    <dgm:cxn modelId="{4396E530-15DE-4963-90E0-86C10893B556}" type="presOf" srcId="{11AF65A6-860D-4817-8C79-C729536D01B6}" destId="{240C65C4-52D8-42A7-9FE7-4DBDCC1EAB07}" srcOrd="1" destOrd="0" presId="urn:microsoft.com/office/officeart/2016/7/layout/LinearBlockProcessNumbered"/>
    <dgm:cxn modelId="{EA57BC37-0935-448C-B799-6BC9CE20409E}" srcId="{A4EC55E9-15A7-4092-87A0-320F828E8996}" destId="{11AF65A6-860D-4817-8C79-C729536D01B6}" srcOrd="4" destOrd="0" parTransId="{9C0FF072-2B6B-4296-AA58-9DF02E3B3A25}" sibTransId="{BC82DBB0-B319-43FE-9338-A5E0CFE08AE1}"/>
    <dgm:cxn modelId="{9A165039-6788-4D11-84E1-CA79CA9C182C}" type="presOf" srcId="{11AF65A6-860D-4817-8C79-C729536D01B6}" destId="{53807C4D-67E5-4AD8-952B-E542D52785F2}" srcOrd="0" destOrd="0" presId="urn:microsoft.com/office/officeart/2016/7/layout/LinearBlockProcessNumbered"/>
    <dgm:cxn modelId="{E844A667-5A11-4CD6-A5D6-65A2447F3445}" srcId="{A4EC55E9-15A7-4092-87A0-320F828E8996}" destId="{0A442E6A-36FC-4893-8831-6FDE24834B53}" srcOrd="1" destOrd="0" parTransId="{FA63395B-C55F-4E95-A22C-4495724B11CF}" sibTransId="{F018B945-3F67-462E-A32F-D943F36459FF}"/>
    <dgm:cxn modelId="{C93BF252-6744-48AE-85D0-1258AF963B2A}" type="presOf" srcId="{A4EC55E9-15A7-4092-87A0-320F828E8996}" destId="{1D2E6F3D-ADDD-4B96-9D4E-D6708F4FB6D6}" srcOrd="0" destOrd="0" presId="urn:microsoft.com/office/officeart/2016/7/layout/LinearBlockProcessNumbered"/>
    <dgm:cxn modelId="{BA71FB56-F2E8-4BA4-AF84-79127C11B50B}" type="presOf" srcId="{BC82DBB0-B319-43FE-9338-A5E0CFE08AE1}" destId="{6DEA6FA4-CCE0-4B93-8C8B-9A4EACCF7B25}" srcOrd="0" destOrd="0" presId="urn:microsoft.com/office/officeart/2016/7/layout/LinearBlockProcessNumbered"/>
    <dgm:cxn modelId="{06937F58-ABD6-43CC-92A9-E465A93ACEF9}" type="presOf" srcId="{F018B945-3F67-462E-A32F-D943F36459FF}" destId="{16D689FD-6175-4AC6-BE95-B16EDA705CF3}" srcOrd="0" destOrd="0" presId="urn:microsoft.com/office/officeart/2016/7/layout/LinearBlockProcessNumbered"/>
    <dgm:cxn modelId="{1B5DB459-21A3-4FA8-A2E7-25B63982CEFF}" type="presOf" srcId="{22F9CBE3-E3F4-4F35-A219-7A5EF9937DEB}" destId="{275C3FB5-9D6F-4453-A802-DEBC18D7E626}" srcOrd="1" destOrd="0" presId="urn:microsoft.com/office/officeart/2016/7/layout/LinearBlockProcessNumbered"/>
    <dgm:cxn modelId="{235D6D7A-20A3-417D-9558-39A09B03C74F}" type="presOf" srcId="{4C60D644-5A6E-47CE-B5A6-3D74A04914FB}" destId="{9E3756E8-D2B5-468B-830A-B3FF9C9642B1}" srcOrd="1" destOrd="0" presId="urn:microsoft.com/office/officeart/2016/7/layout/LinearBlockProcessNumbered"/>
    <dgm:cxn modelId="{39E4C07C-F309-4EA6-8391-954C53AC4C48}" type="presOf" srcId="{22F9CBE3-E3F4-4F35-A219-7A5EF9937DEB}" destId="{D01221A1-B61C-489F-B395-F6E2C7C24898}" srcOrd="0" destOrd="0" presId="urn:microsoft.com/office/officeart/2016/7/layout/LinearBlockProcessNumbered"/>
    <dgm:cxn modelId="{D0096B83-F085-446E-AA74-D8C0D1EDE091}" type="presOf" srcId="{FCC3ABAA-FAAC-4CF6-BF13-5B1827B37DF1}" destId="{96851D81-D764-40E6-BD22-183CED07D41A}" srcOrd="0" destOrd="0" presId="urn:microsoft.com/office/officeart/2016/7/layout/LinearBlockProcessNumbered"/>
    <dgm:cxn modelId="{6FF5CC91-E794-47DC-B2E1-A2E5D6814D9C}" type="presOf" srcId="{5F45560E-7A18-4A0E-93E9-EFC29C074B51}" destId="{C99974F8-F5CD-4220-9E04-A58BDC5BEC06}" srcOrd="0" destOrd="0" presId="urn:microsoft.com/office/officeart/2016/7/layout/LinearBlockProcessNumbered"/>
    <dgm:cxn modelId="{96E4AAAF-B97B-4E81-8FB2-232E69EAE97E}" type="presOf" srcId="{0A442E6A-36FC-4893-8831-6FDE24834B53}" destId="{8984A21A-BBF9-427E-969D-CDDA4AD7F207}" srcOrd="1" destOrd="0" presId="urn:microsoft.com/office/officeart/2016/7/layout/LinearBlockProcessNumbered"/>
    <dgm:cxn modelId="{9EA630C7-4BE1-43D2-BA71-2803E2612B3B}" type="presOf" srcId="{D6262422-DF3C-41AC-9A05-A95B346BF5D6}" destId="{6EA04CF2-6D9C-47D1-BE88-8AF1BE56CE36}" srcOrd="0" destOrd="0" presId="urn:microsoft.com/office/officeart/2016/7/layout/LinearBlockProcessNumbered"/>
    <dgm:cxn modelId="{9125D9D1-3B1A-43E4-A7ED-A82C79D3BB3F}" srcId="{A4EC55E9-15A7-4092-87A0-320F828E8996}" destId="{FCC3ABAA-FAAC-4CF6-BF13-5B1827B37DF1}" srcOrd="0" destOrd="0" parTransId="{D1DB7ADB-D1AA-4F14-8CD3-7B29FC0BA3AB}" sibTransId="{D6262422-DF3C-41AC-9A05-A95B346BF5D6}"/>
    <dgm:cxn modelId="{30A25BDA-0700-4C5E-8341-C381C33336F9}" type="presOf" srcId="{FCC3ABAA-FAAC-4CF6-BF13-5B1827B37DF1}" destId="{9BB43314-7F35-4B4D-9B70-AFD2E337AAD4}" srcOrd="1" destOrd="0" presId="urn:microsoft.com/office/officeart/2016/7/layout/LinearBlockProcessNumbered"/>
    <dgm:cxn modelId="{6E4748DB-86CA-43D1-A058-CFEB87E80109}" srcId="{A4EC55E9-15A7-4092-87A0-320F828E8996}" destId="{4C60D644-5A6E-47CE-B5A6-3D74A04914FB}" srcOrd="2" destOrd="0" parTransId="{5FF3ACE3-2312-4FB8-8B80-E11C7EC03EE7}" sibTransId="{4ACAC01A-66E3-4A98-87FA-8C5C5B7A56B4}"/>
    <dgm:cxn modelId="{73B624E9-5983-47D8-BFAA-A6E6AF55F5C9}" type="presOf" srcId="{4ACAC01A-66E3-4A98-87FA-8C5C5B7A56B4}" destId="{3F163A43-2F86-4F8C-B151-F62D2888A9C8}" srcOrd="0" destOrd="0" presId="urn:microsoft.com/office/officeart/2016/7/layout/LinearBlockProcessNumbered"/>
    <dgm:cxn modelId="{2CB03FFB-16A3-48B8-9073-5370D6FDA377}" type="presOf" srcId="{4C60D644-5A6E-47CE-B5A6-3D74A04914FB}" destId="{C3744EA5-B7F3-461B-864D-B809239C03F5}" srcOrd="0" destOrd="0" presId="urn:microsoft.com/office/officeart/2016/7/layout/LinearBlockProcessNumbered"/>
    <dgm:cxn modelId="{FBF6CC53-4410-4488-A72B-B4EC06B57C06}" type="presParOf" srcId="{1D2E6F3D-ADDD-4B96-9D4E-D6708F4FB6D6}" destId="{22AC01F0-6CC6-43A3-A4C8-B7D71DCBAE76}" srcOrd="0" destOrd="0" presId="urn:microsoft.com/office/officeart/2016/7/layout/LinearBlockProcessNumbered"/>
    <dgm:cxn modelId="{12ACE1A9-4B3B-4315-AD79-425C3CE99659}" type="presParOf" srcId="{22AC01F0-6CC6-43A3-A4C8-B7D71DCBAE76}" destId="{96851D81-D764-40E6-BD22-183CED07D41A}" srcOrd="0" destOrd="0" presId="urn:microsoft.com/office/officeart/2016/7/layout/LinearBlockProcessNumbered"/>
    <dgm:cxn modelId="{CF21ED03-89AF-4675-81E3-9680CA7F9281}" type="presParOf" srcId="{22AC01F0-6CC6-43A3-A4C8-B7D71DCBAE76}" destId="{6EA04CF2-6D9C-47D1-BE88-8AF1BE56CE36}" srcOrd="1" destOrd="0" presId="urn:microsoft.com/office/officeart/2016/7/layout/LinearBlockProcessNumbered"/>
    <dgm:cxn modelId="{030B9C44-ED5C-4AD7-9D93-565BB338BA1F}" type="presParOf" srcId="{22AC01F0-6CC6-43A3-A4C8-B7D71DCBAE76}" destId="{9BB43314-7F35-4B4D-9B70-AFD2E337AAD4}" srcOrd="2" destOrd="0" presId="urn:microsoft.com/office/officeart/2016/7/layout/LinearBlockProcessNumbered"/>
    <dgm:cxn modelId="{EA5F03AE-3869-4D87-9616-8841A5114696}" type="presParOf" srcId="{1D2E6F3D-ADDD-4B96-9D4E-D6708F4FB6D6}" destId="{9131CBF7-0D50-4533-9004-BFD61996A55F}" srcOrd="1" destOrd="0" presId="urn:microsoft.com/office/officeart/2016/7/layout/LinearBlockProcessNumbered"/>
    <dgm:cxn modelId="{92837E04-B507-4059-B979-665572071C8C}" type="presParOf" srcId="{1D2E6F3D-ADDD-4B96-9D4E-D6708F4FB6D6}" destId="{297A10EB-15EA-4C5F-95F6-C50071AC00FB}" srcOrd="2" destOrd="0" presId="urn:microsoft.com/office/officeart/2016/7/layout/LinearBlockProcessNumbered"/>
    <dgm:cxn modelId="{BA0B9E00-0515-411B-8441-EAB72A17881A}" type="presParOf" srcId="{297A10EB-15EA-4C5F-95F6-C50071AC00FB}" destId="{A910BBBE-6154-4953-A713-1749E08B09CB}" srcOrd="0" destOrd="0" presId="urn:microsoft.com/office/officeart/2016/7/layout/LinearBlockProcessNumbered"/>
    <dgm:cxn modelId="{E656F28C-0CF4-4E05-88AD-6C0CC463F5BB}" type="presParOf" srcId="{297A10EB-15EA-4C5F-95F6-C50071AC00FB}" destId="{16D689FD-6175-4AC6-BE95-B16EDA705CF3}" srcOrd="1" destOrd="0" presId="urn:microsoft.com/office/officeart/2016/7/layout/LinearBlockProcessNumbered"/>
    <dgm:cxn modelId="{6FB942F3-6BB5-4165-9281-488137151F17}" type="presParOf" srcId="{297A10EB-15EA-4C5F-95F6-C50071AC00FB}" destId="{8984A21A-BBF9-427E-969D-CDDA4AD7F207}" srcOrd="2" destOrd="0" presId="urn:microsoft.com/office/officeart/2016/7/layout/LinearBlockProcessNumbered"/>
    <dgm:cxn modelId="{735AD727-EA1D-434D-8ABD-9B95A637D324}" type="presParOf" srcId="{1D2E6F3D-ADDD-4B96-9D4E-D6708F4FB6D6}" destId="{0F3DDEC5-EE46-4A4C-8179-6DE37B4B1C51}" srcOrd="3" destOrd="0" presId="urn:microsoft.com/office/officeart/2016/7/layout/LinearBlockProcessNumbered"/>
    <dgm:cxn modelId="{7E2E542A-773A-41C3-853F-D36653C26498}" type="presParOf" srcId="{1D2E6F3D-ADDD-4B96-9D4E-D6708F4FB6D6}" destId="{7E21D11E-C18C-4EDD-882A-9EA799F72C44}" srcOrd="4" destOrd="0" presId="urn:microsoft.com/office/officeart/2016/7/layout/LinearBlockProcessNumbered"/>
    <dgm:cxn modelId="{874D2E12-0573-4558-9138-8E2510699F1D}" type="presParOf" srcId="{7E21D11E-C18C-4EDD-882A-9EA799F72C44}" destId="{C3744EA5-B7F3-461B-864D-B809239C03F5}" srcOrd="0" destOrd="0" presId="urn:microsoft.com/office/officeart/2016/7/layout/LinearBlockProcessNumbered"/>
    <dgm:cxn modelId="{20568B01-ABD6-46C4-9F8F-BF1239AC16F6}" type="presParOf" srcId="{7E21D11E-C18C-4EDD-882A-9EA799F72C44}" destId="{3F163A43-2F86-4F8C-B151-F62D2888A9C8}" srcOrd="1" destOrd="0" presId="urn:microsoft.com/office/officeart/2016/7/layout/LinearBlockProcessNumbered"/>
    <dgm:cxn modelId="{9A69C190-591A-405C-9D91-6C8ED82CFB69}" type="presParOf" srcId="{7E21D11E-C18C-4EDD-882A-9EA799F72C44}" destId="{9E3756E8-D2B5-468B-830A-B3FF9C9642B1}" srcOrd="2" destOrd="0" presId="urn:microsoft.com/office/officeart/2016/7/layout/LinearBlockProcessNumbered"/>
    <dgm:cxn modelId="{ED056293-5C44-42EF-A7E0-9F7027C74FE1}" type="presParOf" srcId="{1D2E6F3D-ADDD-4B96-9D4E-D6708F4FB6D6}" destId="{EF8893A7-5BDC-4D81-9F55-2CFD0FD3A7FB}" srcOrd="5" destOrd="0" presId="urn:microsoft.com/office/officeart/2016/7/layout/LinearBlockProcessNumbered"/>
    <dgm:cxn modelId="{7A42BD92-F555-4737-B003-818D49B3F459}" type="presParOf" srcId="{1D2E6F3D-ADDD-4B96-9D4E-D6708F4FB6D6}" destId="{6AF81B3E-C917-4055-A1F7-58A5AF261FD7}" srcOrd="6" destOrd="0" presId="urn:microsoft.com/office/officeart/2016/7/layout/LinearBlockProcessNumbered"/>
    <dgm:cxn modelId="{5983349E-6C65-4876-A1E1-D8F8A7FFA137}" type="presParOf" srcId="{6AF81B3E-C917-4055-A1F7-58A5AF261FD7}" destId="{D01221A1-B61C-489F-B395-F6E2C7C24898}" srcOrd="0" destOrd="0" presId="urn:microsoft.com/office/officeart/2016/7/layout/LinearBlockProcessNumbered"/>
    <dgm:cxn modelId="{A329AE1E-8472-439B-AA7A-F077F4A982FF}" type="presParOf" srcId="{6AF81B3E-C917-4055-A1F7-58A5AF261FD7}" destId="{C99974F8-F5CD-4220-9E04-A58BDC5BEC06}" srcOrd="1" destOrd="0" presId="urn:microsoft.com/office/officeart/2016/7/layout/LinearBlockProcessNumbered"/>
    <dgm:cxn modelId="{B2EF2524-DB90-40A3-B62F-0418C95608B8}" type="presParOf" srcId="{6AF81B3E-C917-4055-A1F7-58A5AF261FD7}" destId="{275C3FB5-9D6F-4453-A802-DEBC18D7E626}" srcOrd="2" destOrd="0" presId="urn:microsoft.com/office/officeart/2016/7/layout/LinearBlockProcessNumbered"/>
    <dgm:cxn modelId="{D7A849BA-B252-490A-8E6D-4007DEFB4D1D}" type="presParOf" srcId="{1D2E6F3D-ADDD-4B96-9D4E-D6708F4FB6D6}" destId="{C94828F4-E20A-4C95-99B6-0F860487FF62}" srcOrd="7" destOrd="0" presId="urn:microsoft.com/office/officeart/2016/7/layout/LinearBlockProcessNumbered"/>
    <dgm:cxn modelId="{F5BCCB55-9B49-40CD-A6F4-8D1866DB8F59}" type="presParOf" srcId="{1D2E6F3D-ADDD-4B96-9D4E-D6708F4FB6D6}" destId="{59393A82-A183-4D92-A6D6-C9BC5612734A}" srcOrd="8" destOrd="0" presId="urn:microsoft.com/office/officeart/2016/7/layout/LinearBlockProcessNumbered"/>
    <dgm:cxn modelId="{01D28CF5-18FD-41CF-964C-7C24B70961A0}" type="presParOf" srcId="{59393A82-A183-4D92-A6D6-C9BC5612734A}" destId="{53807C4D-67E5-4AD8-952B-E542D52785F2}" srcOrd="0" destOrd="0" presId="urn:microsoft.com/office/officeart/2016/7/layout/LinearBlockProcessNumbered"/>
    <dgm:cxn modelId="{682536B7-CCA7-4A9D-ABA6-F68EEE8C7029}" type="presParOf" srcId="{59393A82-A183-4D92-A6D6-C9BC5612734A}" destId="{6DEA6FA4-CCE0-4B93-8C8B-9A4EACCF7B25}" srcOrd="1" destOrd="0" presId="urn:microsoft.com/office/officeart/2016/7/layout/LinearBlockProcessNumbered"/>
    <dgm:cxn modelId="{076F20DA-6F46-4FD7-A65E-0AE5378C1A51}" type="presParOf" srcId="{59393A82-A183-4D92-A6D6-C9BC5612734A}" destId="{240C65C4-52D8-42A7-9FE7-4DBDCC1EAB0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6ABA23-3A0A-4051-9CD6-6CF66773BEF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8ECB0DD6-2183-41DF-9035-C50DFBEF2D7A}">
      <dgm:prSet/>
      <dgm:spPr/>
      <dgm:t>
        <a:bodyPr/>
        <a:lstStyle/>
        <a:p>
          <a:r>
            <a:rPr lang="pt-BR"/>
            <a:t>Definir requisitos com base nas necessidades reais da fotógrafa</a:t>
          </a:r>
          <a:endParaRPr lang="en-US"/>
        </a:p>
      </dgm:t>
    </dgm:pt>
    <dgm:pt modelId="{BBE47C43-3846-477F-94AF-EC42135D0A05}" type="parTrans" cxnId="{16A5971F-285D-47F2-AD6C-2701151B6043}">
      <dgm:prSet/>
      <dgm:spPr/>
      <dgm:t>
        <a:bodyPr/>
        <a:lstStyle/>
        <a:p>
          <a:endParaRPr lang="en-US"/>
        </a:p>
      </dgm:t>
    </dgm:pt>
    <dgm:pt modelId="{1C2188C3-E054-4DB4-9E00-C84453AB8CCC}" type="sibTrans" cxnId="{16A5971F-285D-47F2-AD6C-2701151B6043}">
      <dgm:prSet/>
      <dgm:spPr/>
      <dgm:t>
        <a:bodyPr/>
        <a:lstStyle/>
        <a:p>
          <a:endParaRPr lang="en-US"/>
        </a:p>
      </dgm:t>
    </dgm:pt>
    <dgm:pt modelId="{335ED912-ED72-414A-A5DA-057F916DDC93}">
      <dgm:prSet/>
      <dgm:spPr/>
      <dgm:t>
        <a:bodyPr/>
        <a:lstStyle/>
        <a:p>
          <a:r>
            <a:rPr lang="pt-BR"/>
            <a:t>Equilibrar expectativas com prazos e limitações técnicas</a:t>
          </a:r>
          <a:endParaRPr lang="en-US"/>
        </a:p>
      </dgm:t>
    </dgm:pt>
    <dgm:pt modelId="{3C2040AD-3F95-4601-B1CD-A8F64C3D2B73}" type="parTrans" cxnId="{C1612CE7-A92E-49C0-93A1-8C67C8B65AEE}">
      <dgm:prSet/>
      <dgm:spPr/>
      <dgm:t>
        <a:bodyPr/>
        <a:lstStyle/>
        <a:p>
          <a:endParaRPr lang="en-US"/>
        </a:p>
      </dgm:t>
    </dgm:pt>
    <dgm:pt modelId="{638FC678-7054-4FE3-8420-81D7AC3C0117}" type="sibTrans" cxnId="{C1612CE7-A92E-49C0-93A1-8C67C8B65AEE}">
      <dgm:prSet/>
      <dgm:spPr/>
      <dgm:t>
        <a:bodyPr/>
        <a:lstStyle/>
        <a:p>
          <a:endParaRPr lang="en-US"/>
        </a:p>
      </dgm:t>
    </dgm:pt>
    <dgm:pt modelId="{679C8DA3-A6EA-44C8-BE0E-1503289F1CBB}">
      <dgm:prSet/>
      <dgm:spPr/>
      <dgm:t>
        <a:bodyPr/>
        <a:lstStyle/>
        <a:p>
          <a:r>
            <a:rPr lang="pt-BR"/>
            <a:t>Integração de recursos como envio de e-mail, marca d’água e feedback</a:t>
          </a:r>
          <a:endParaRPr lang="en-US"/>
        </a:p>
      </dgm:t>
    </dgm:pt>
    <dgm:pt modelId="{57C2A8D9-090B-4FEB-B06C-C3F5C383FA06}" type="parTrans" cxnId="{9EDEB899-5DC8-402D-A533-8C94EAD8A2BB}">
      <dgm:prSet/>
      <dgm:spPr/>
      <dgm:t>
        <a:bodyPr/>
        <a:lstStyle/>
        <a:p>
          <a:endParaRPr lang="en-US"/>
        </a:p>
      </dgm:t>
    </dgm:pt>
    <dgm:pt modelId="{F40ADC13-75AE-4C50-B6ED-1C0662DA035D}" type="sibTrans" cxnId="{9EDEB899-5DC8-402D-A533-8C94EAD8A2BB}">
      <dgm:prSet/>
      <dgm:spPr/>
      <dgm:t>
        <a:bodyPr/>
        <a:lstStyle/>
        <a:p>
          <a:endParaRPr lang="en-US"/>
        </a:p>
      </dgm:t>
    </dgm:pt>
    <dgm:pt modelId="{7114E905-FB13-430F-B9B3-0B0A607941F5}">
      <dgm:prSet/>
      <dgm:spPr/>
      <dgm:t>
        <a:bodyPr/>
        <a:lstStyle/>
        <a:p>
          <a:r>
            <a:rPr lang="pt-BR"/>
            <a:t>Garantir segurança de dados e usabilidade ao mesmo tempo</a:t>
          </a:r>
          <a:endParaRPr lang="en-US"/>
        </a:p>
      </dgm:t>
    </dgm:pt>
    <dgm:pt modelId="{EE9AD7EA-2F64-4ACC-BA1B-27C65AEAC9C4}" type="parTrans" cxnId="{3229F90F-6158-43B3-B133-B2AFC6B2C5B8}">
      <dgm:prSet/>
      <dgm:spPr/>
      <dgm:t>
        <a:bodyPr/>
        <a:lstStyle/>
        <a:p>
          <a:endParaRPr lang="en-US"/>
        </a:p>
      </dgm:t>
    </dgm:pt>
    <dgm:pt modelId="{905D8B55-4FCF-4B77-98C9-041DDA8F087F}" type="sibTrans" cxnId="{3229F90F-6158-43B3-B133-B2AFC6B2C5B8}">
      <dgm:prSet/>
      <dgm:spPr/>
      <dgm:t>
        <a:bodyPr/>
        <a:lstStyle/>
        <a:p>
          <a:endParaRPr lang="en-US"/>
        </a:p>
      </dgm:t>
    </dgm:pt>
    <dgm:pt modelId="{BA28BA99-BD93-4C2F-BC2A-2E81B69D4915}" type="pres">
      <dgm:prSet presAssocID="{936ABA23-3A0A-4051-9CD6-6CF66773BEF9}" presName="root" presStyleCnt="0">
        <dgm:presLayoutVars>
          <dgm:dir/>
          <dgm:resizeHandles val="exact"/>
        </dgm:presLayoutVars>
      </dgm:prSet>
      <dgm:spPr/>
    </dgm:pt>
    <dgm:pt modelId="{377DEBB6-ABE0-42CA-A132-64C94F139F20}" type="pres">
      <dgm:prSet presAssocID="{936ABA23-3A0A-4051-9CD6-6CF66773BEF9}" presName="container" presStyleCnt="0">
        <dgm:presLayoutVars>
          <dgm:dir/>
          <dgm:resizeHandles val="exact"/>
        </dgm:presLayoutVars>
      </dgm:prSet>
      <dgm:spPr/>
    </dgm:pt>
    <dgm:pt modelId="{FDAB4B31-57EC-4B3C-BA3D-67BFF96A542B}" type="pres">
      <dgm:prSet presAssocID="{8ECB0DD6-2183-41DF-9035-C50DFBEF2D7A}" presName="compNode" presStyleCnt="0"/>
      <dgm:spPr/>
    </dgm:pt>
    <dgm:pt modelId="{C5A54435-E31C-4BB1-A2BD-853BE3DE6383}" type="pres">
      <dgm:prSet presAssocID="{8ECB0DD6-2183-41DF-9035-C50DFBEF2D7A}" presName="iconBgRect" presStyleLbl="bgShp" presStyleIdx="0" presStyleCnt="4"/>
      <dgm:spPr/>
    </dgm:pt>
    <dgm:pt modelId="{532F3311-0027-4081-BD2C-2D0C71885D54}" type="pres">
      <dgm:prSet presAssocID="{8ECB0DD6-2183-41DF-9035-C50DFBEF2D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âmera"/>
        </a:ext>
      </dgm:extLst>
    </dgm:pt>
    <dgm:pt modelId="{F6AF683F-7B9F-41B5-BA66-050E2C7974E5}" type="pres">
      <dgm:prSet presAssocID="{8ECB0DD6-2183-41DF-9035-C50DFBEF2D7A}" presName="spaceRect" presStyleCnt="0"/>
      <dgm:spPr/>
    </dgm:pt>
    <dgm:pt modelId="{7731D2B8-F25D-4916-9BDC-A058288BED62}" type="pres">
      <dgm:prSet presAssocID="{8ECB0DD6-2183-41DF-9035-C50DFBEF2D7A}" presName="textRect" presStyleLbl="revTx" presStyleIdx="0" presStyleCnt="4">
        <dgm:presLayoutVars>
          <dgm:chMax val="1"/>
          <dgm:chPref val="1"/>
        </dgm:presLayoutVars>
      </dgm:prSet>
      <dgm:spPr/>
    </dgm:pt>
    <dgm:pt modelId="{5A492A0C-F421-4DFF-AEFC-812DE727587A}" type="pres">
      <dgm:prSet presAssocID="{1C2188C3-E054-4DB4-9E00-C84453AB8CCC}" presName="sibTrans" presStyleLbl="sibTrans2D1" presStyleIdx="0" presStyleCnt="0"/>
      <dgm:spPr/>
    </dgm:pt>
    <dgm:pt modelId="{A50A94E9-4135-496B-8615-BA659C033B35}" type="pres">
      <dgm:prSet presAssocID="{335ED912-ED72-414A-A5DA-057F916DDC93}" presName="compNode" presStyleCnt="0"/>
      <dgm:spPr/>
    </dgm:pt>
    <dgm:pt modelId="{554320A8-09EC-4912-BFC4-F185661791B9}" type="pres">
      <dgm:prSet presAssocID="{335ED912-ED72-414A-A5DA-057F916DDC93}" presName="iconBgRect" presStyleLbl="bgShp" presStyleIdx="1" presStyleCnt="4"/>
      <dgm:spPr/>
    </dgm:pt>
    <dgm:pt modelId="{2068F968-AFCA-4A45-9787-C785E4A7ED04}" type="pres">
      <dgm:prSet presAssocID="{335ED912-ED72-414A-A5DA-057F916DDC9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46F76DA1-850F-460C-90B0-E8B1C42DBB86}" type="pres">
      <dgm:prSet presAssocID="{335ED912-ED72-414A-A5DA-057F916DDC93}" presName="spaceRect" presStyleCnt="0"/>
      <dgm:spPr/>
    </dgm:pt>
    <dgm:pt modelId="{319241C6-5762-4EA3-BAFA-BCA5E75D00BC}" type="pres">
      <dgm:prSet presAssocID="{335ED912-ED72-414A-A5DA-057F916DDC93}" presName="textRect" presStyleLbl="revTx" presStyleIdx="1" presStyleCnt="4">
        <dgm:presLayoutVars>
          <dgm:chMax val="1"/>
          <dgm:chPref val="1"/>
        </dgm:presLayoutVars>
      </dgm:prSet>
      <dgm:spPr/>
    </dgm:pt>
    <dgm:pt modelId="{C3C653A6-DA52-4671-A6A4-6A0E46FFB451}" type="pres">
      <dgm:prSet presAssocID="{638FC678-7054-4FE3-8420-81D7AC3C0117}" presName="sibTrans" presStyleLbl="sibTrans2D1" presStyleIdx="0" presStyleCnt="0"/>
      <dgm:spPr/>
    </dgm:pt>
    <dgm:pt modelId="{0FC1973C-21A0-4AFB-9811-E3BB573864B2}" type="pres">
      <dgm:prSet presAssocID="{679C8DA3-A6EA-44C8-BE0E-1503289F1CBB}" presName="compNode" presStyleCnt="0"/>
      <dgm:spPr/>
    </dgm:pt>
    <dgm:pt modelId="{2695B613-8EBA-43C1-83FA-5AE4E4485EB4}" type="pres">
      <dgm:prSet presAssocID="{679C8DA3-A6EA-44C8-BE0E-1503289F1CBB}" presName="iconBgRect" presStyleLbl="bgShp" presStyleIdx="2" presStyleCnt="4"/>
      <dgm:spPr/>
    </dgm:pt>
    <dgm:pt modelId="{E616BCD9-51D8-4E25-A458-B079187C995F}" type="pres">
      <dgm:prSet presAssocID="{679C8DA3-A6EA-44C8-BE0E-1503289F1C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56F2287-D361-4F3F-A276-8A204BC4E031}" type="pres">
      <dgm:prSet presAssocID="{679C8DA3-A6EA-44C8-BE0E-1503289F1CBB}" presName="spaceRect" presStyleCnt="0"/>
      <dgm:spPr/>
    </dgm:pt>
    <dgm:pt modelId="{C14F2861-2DC5-4106-A71F-E3CFC6100B05}" type="pres">
      <dgm:prSet presAssocID="{679C8DA3-A6EA-44C8-BE0E-1503289F1CBB}" presName="textRect" presStyleLbl="revTx" presStyleIdx="2" presStyleCnt="4">
        <dgm:presLayoutVars>
          <dgm:chMax val="1"/>
          <dgm:chPref val="1"/>
        </dgm:presLayoutVars>
      </dgm:prSet>
      <dgm:spPr/>
    </dgm:pt>
    <dgm:pt modelId="{6A77CF20-3496-4C39-9749-F371FD1E70B3}" type="pres">
      <dgm:prSet presAssocID="{F40ADC13-75AE-4C50-B6ED-1C0662DA035D}" presName="sibTrans" presStyleLbl="sibTrans2D1" presStyleIdx="0" presStyleCnt="0"/>
      <dgm:spPr/>
    </dgm:pt>
    <dgm:pt modelId="{08C522C0-9625-422C-B1EC-B0CE123760E6}" type="pres">
      <dgm:prSet presAssocID="{7114E905-FB13-430F-B9B3-0B0A607941F5}" presName="compNode" presStyleCnt="0"/>
      <dgm:spPr/>
    </dgm:pt>
    <dgm:pt modelId="{C1BECF5C-68E5-497A-8636-CDC7E96830A4}" type="pres">
      <dgm:prSet presAssocID="{7114E905-FB13-430F-B9B3-0B0A607941F5}" presName="iconBgRect" presStyleLbl="bgShp" presStyleIdx="3" presStyleCnt="4"/>
      <dgm:spPr/>
    </dgm:pt>
    <dgm:pt modelId="{FD6E9177-1434-4AFB-8E25-C79C2CB07835}" type="pres">
      <dgm:prSet presAssocID="{7114E905-FB13-430F-B9B3-0B0A607941F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uvem"/>
        </a:ext>
      </dgm:extLst>
    </dgm:pt>
    <dgm:pt modelId="{91550802-6C57-4945-8697-53DB42FF976A}" type="pres">
      <dgm:prSet presAssocID="{7114E905-FB13-430F-B9B3-0B0A607941F5}" presName="spaceRect" presStyleCnt="0"/>
      <dgm:spPr/>
    </dgm:pt>
    <dgm:pt modelId="{84F48012-47F9-4BDB-BED9-3485D721A692}" type="pres">
      <dgm:prSet presAssocID="{7114E905-FB13-430F-B9B3-0B0A607941F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652C09-ED0E-49E5-837E-9B4AD7ED42BE}" type="presOf" srcId="{7114E905-FB13-430F-B9B3-0B0A607941F5}" destId="{84F48012-47F9-4BDB-BED9-3485D721A692}" srcOrd="0" destOrd="0" presId="urn:microsoft.com/office/officeart/2018/2/layout/IconCircleList"/>
    <dgm:cxn modelId="{3229F90F-6158-43B3-B133-B2AFC6B2C5B8}" srcId="{936ABA23-3A0A-4051-9CD6-6CF66773BEF9}" destId="{7114E905-FB13-430F-B9B3-0B0A607941F5}" srcOrd="3" destOrd="0" parTransId="{EE9AD7EA-2F64-4ACC-BA1B-27C65AEAC9C4}" sibTransId="{905D8B55-4FCF-4B77-98C9-041DDA8F087F}"/>
    <dgm:cxn modelId="{CA0F5312-0ACA-4384-839C-BA3EBDE862D0}" type="presOf" srcId="{F40ADC13-75AE-4C50-B6ED-1C0662DA035D}" destId="{6A77CF20-3496-4C39-9749-F371FD1E70B3}" srcOrd="0" destOrd="0" presId="urn:microsoft.com/office/officeart/2018/2/layout/IconCircleList"/>
    <dgm:cxn modelId="{16A5971F-285D-47F2-AD6C-2701151B6043}" srcId="{936ABA23-3A0A-4051-9CD6-6CF66773BEF9}" destId="{8ECB0DD6-2183-41DF-9035-C50DFBEF2D7A}" srcOrd="0" destOrd="0" parTransId="{BBE47C43-3846-477F-94AF-EC42135D0A05}" sibTransId="{1C2188C3-E054-4DB4-9E00-C84453AB8CCC}"/>
    <dgm:cxn modelId="{C9D23B21-73BC-4B17-9EF4-11839C82FF06}" type="presOf" srcId="{8ECB0DD6-2183-41DF-9035-C50DFBEF2D7A}" destId="{7731D2B8-F25D-4916-9BDC-A058288BED62}" srcOrd="0" destOrd="0" presId="urn:microsoft.com/office/officeart/2018/2/layout/IconCircleList"/>
    <dgm:cxn modelId="{E5407F22-CADB-4B8B-ACC6-321405FF7AD5}" type="presOf" srcId="{679C8DA3-A6EA-44C8-BE0E-1503289F1CBB}" destId="{C14F2861-2DC5-4106-A71F-E3CFC6100B05}" srcOrd="0" destOrd="0" presId="urn:microsoft.com/office/officeart/2018/2/layout/IconCircleList"/>
    <dgm:cxn modelId="{2D81E236-3846-4789-A728-D9B076D8793D}" type="presOf" srcId="{335ED912-ED72-414A-A5DA-057F916DDC93}" destId="{319241C6-5762-4EA3-BAFA-BCA5E75D00BC}" srcOrd="0" destOrd="0" presId="urn:microsoft.com/office/officeart/2018/2/layout/IconCircleList"/>
    <dgm:cxn modelId="{CEEC7E4E-8C37-4A46-916C-A59E3E59C875}" type="presOf" srcId="{638FC678-7054-4FE3-8420-81D7AC3C0117}" destId="{C3C653A6-DA52-4671-A6A4-6A0E46FFB451}" srcOrd="0" destOrd="0" presId="urn:microsoft.com/office/officeart/2018/2/layout/IconCircleList"/>
    <dgm:cxn modelId="{CBE5A885-E125-4086-A7A0-CCC279BB3A3D}" type="presOf" srcId="{1C2188C3-E054-4DB4-9E00-C84453AB8CCC}" destId="{5A492A0C-F421-4DFF-AEFC-812DE727587A}" srcOrd="0" destOrd="0" presId="urn:microsoft.com/office/officeart/2018/2/layout/IconCircleList"/>
    <dgm:cxn modelId="{EE904886-AC1B-4FE6-9E3F-25FDD8A34B12}" type="presOf" srcId="{936ABA23-3A0A-4051-9CD6-6CF66773BEF9}" destId="{BA28BA99-BD93-4C2F-BC2A-2E81B69D4915}" srcOrd="0" destOrd="0" presId="urn:microsoft.com/office/officeart/2018/2/layout/IconCircleList"/>
    <dgm:cxn modelId="{9EDEB899-5DC8-402D-A533-8C94EAD8A2BB}" srcId="{936ABA23-3A0A-4051-9CD6-6CF66773BEF9}" destId="{679C8DA3-A6EA-44C8-BE0E-1503289F1CBB}" srcOrd="2" destOrd="0" parTransId="{57C2A8D9-090B-4FEB-B06C-C3F5C383FA06}" sibTransId="{F40ADC13-75AE-4C50-B6ED-1C0662DA035D}"/>
    <dgm:cxn modelId="{C1612CE7-A92E-49C0-93A1-8C67C8B65AEE}" srcId="{936ABA23-3A0A-4051-9CD6-6CF66773BEF9}" destId="{335ED912-ED72-414A-A5DA-057F916DDC93}" srcOrd="1" destOrd="0" parTransId="{3C2040AD-3F95-4601-B1CD-A8F64C3D2B73}" sibTransId="{638FC678-7054-4FE3-8420-81D7AC3C0117}"/>
    <dgm:cxn modelId="{F8DD7AD7-9625-4D7C-91D2-73ED1CA8BA4C}" type="presParOf" srcId="{BA28BA99-BD93-4C2F-BC2A-2E81B69D4915}" destId="{377DEBB6-ABE0-42CA-A132-64C94F139F20}" srcOrd="0" destOrd="0" presId="urn:microsoft.com/office/officeart/2018/2/layout/IconCircleList"/>
    <dgm:cxn modelId="{CE968CE3-285A-457C-B20B-41758F6EE1C0}" type="presParOf" srcId="{377DEBB6-ABE0-42CA-A132-64C94F139F20}" destId="{FDAB4B31-57EC-4B3C-BA3D-67BFF96A542B}" srcOrd="0" destOrd="0" presId="urn:microsoft.com/office/officeart/2018/2/layout/IconCircleList"/>
    <dgm:cxn modelId="{EE05FEA8-D996-4749-90CF-385834DB16D9}" type="presParOf" srcId="{FDAB4B31-57EC-4B3C-BA3D-67BFF96A542B}" destId="{C5A54435-E31C-4BB1-A2BD-853BE3DE6383}" srcOrd="0" destOrd="0" presId="urn:microsoft.com/office/officeart/2018/2/layout/IconCircleList"/>
    <dgm:cxn modelId="{CF1511D7-CAA5-4030-98B8-FB9F141FD9CE}" type="presParOf" srcId="{FDAB4B31-57EC-4B3C-BA3D-67BFF96A542B}" destId="{532F3311-0027-4081-BD2C-2D0C71885D54}" srcOrd="1" destOrd="0" presId="urn:microsoft.com/office/officeart/2018/2/layout/IconCircleList"/>
    <dgm:cxn modelId="{0F7951D9-B512-4C74-993A-318C4715F5D8}" type="presParOf" srcId="{FDAB4B31-57EC-4B3C-BA3D-67BFF96A542B}" destId="{F6AF683F-7B9F-41B5-BA66-050E2C7974E5}" srcOrd="2" destOrd="0" presId="urn:microsoft.com/office/officeart/2018/2/layout/IconCircleList"/>
    <dgm:cxn modelId="{4A1CC049-9F3E-40D9-BF4F-98171BA26493}" type="presParOf" srcId="{FDAB4B31-57EC-4B3C-BA3D-67BFF96A542B}" destId="{7731D2B8-F25D-4916-9BDC-A058288BED62}" srcOrd="3" destOrd="0" presId="urn:microsoft.com/office/officeart/2018/2/layout/IconCircleList"/>
    <dgm:cxn modelId="{57A8D15F-5B63-4959-98C6-685EEB87171F}" type="presParOf" srcId="{377DEBB6-ABE0-42CA-A132-64C94F139F20}" destId="{5A492A0C-F421-4DFF-AEFC-812DE727587A}" srcOrd="1" destOrd="0" presId="urn:microsoft.com/office/officeart/2018/2/layout/IconCircleList"/>
    <dgm:cxn modelId="{04A1CC4A-C2FA-4BD1-BBB0-C67EB9203E7F}" type="presParOf" srcId="{377DEBB6-ABE0-42CA-A132-64C94F139F20}" destId="{A50A94E9-4135-496B-8615-BA659C033B35}" srcOrd="2" destOrd="0" presId="urn:microsoft.com/office/officeart/2018/2/layout/IconCircleList"/>
    <dgm:cxn modelId="{145D2574-BE63-48F5-9C9B-60CE242DF1EC}" type="presParOf" srcId="{A50A94E9-4135-496B-8615-BA659C033B35}" destId="{554320A8-09EC-4912-BFC4-F185661791B9}" srcOrd="0" destOrd="0" presId="urn:microsoft.com/office/officeart/2018/2/layout/IconCircleList"/>
    <dgm:cxn modelId="{AB078AD1-8C16-4148-8908-595DCA7D6B07}" type="presParOf" srcId="{A50A94E9-4135-496B-8615-BA659C033B35}" destId="{2068F968-AFCA-4A45-9787-C785E4A7ED04}" srcOrd="1" destOrd="0" presId="urn:microsoft.com/office/officeart/2018/2/layout/IconCircleList"/>
    <dgm:cxn modelId="{868406C8-0987-462B-AA82-E75F9AF2F01F}" type="presParOf" srcId="{A50A94E9-4135-496B-8615-BA659C033B35}" destId="{46F76DA1-850F-460C-90B0-E8B1C42DBB86}" srcOrd="2" destOrd="0" presId="urn:microsoft.com/office/officeart/2018/2/layout/IconCircleList"/>
    <dgm:cxn modelId="{56B1B4D9-BB62-433C-88DB-1C81B0F2F13C}" type="presParOf" srcId="{A50A94E9-4135-496B-8615-BA659C033B35}" destId="{319241C6-5762-4EA3-BAFA-BCA5E75D00BC}" srcOrd="3" destOrd="0" presId="urn:microsoft.com/office/officeart/2018/2/layout/IconCircleList"/>
    <dgm:cxn modelId="{6D289CFD-AE61-4134-A7DE-02ED08CBE488}" type="presParOf" srcId="{377DEBB6-ABE0-42CA-A132-64C94F139F20}" destId="{C3C653A6-DA52-4671-A6A4-6A0E46FFB451}" srcOrd="3" destOrd="0" presId="urn:microsoft.com/office/officeart/2018/2/layout/IconCircleList"/>
    <dgm:cxn modelId="{243DDEB6-E6C6-4D3A-9A2D-704525C88A6C}" type="presParOf" srcId="{377DEBB6-ABE0-42CA-A132-64C94F139F20}" destId="{0FC1973C-21A0-4AFB-9811-E3BB573864B2}" srcOrd="4" destOrd="0" presId="urn:microsoft.com/office/officeart/2018/2/layout/IconCircleList"/>
    <dgm:cxn modelId="{4019C42F-7B17-4497-8FB3-DD113025920A}" type="presParOf" srcId="{0FC1973C-21A0-4AFB-9811-E3BB573864B2}" destId="{2695B613-8EBA-43C1-83FA-5AE4E4485EB4}" srcOrd="0" destOrd="0" presId="urn:microsoft.com/office/officeart/2018/2/layout/IconCircleList"/>
    <dgm:cxn modelId="{C35015AE-18DA-4C48-BF22-7EC4771C6B90}" type="presParOf" srcId="{0FC1973C-21A0-4AFB-9811-E3BB573864B2}" destId="{E616BCD9-51D8-4E25-A458-B079187C995F}" srcOrd="1" destOrd="0" presId="urn:microsoft.com/office/officeart/2018/2/layout/IconCircleList"/>
    <dgm:cxn modelId="{4CA392C9-F800-42BE-92F8-EC83B9F0BA80}" type="presParOf" srcId="{0FC1973C-21A0-4AFB-9811-E3BB573864B2}" destId="{356F2287-D361-4F3F-A276-8A204BC4E031}" srcOrd="2" destOrd="0" presId="urn:microsoft.com/office/officeart/2018/2/layout/IconCircleList"/>
    <dgm:cxn modelId="{D6F3EACD-F031-4952-B18E-85F6A2C37AB9}" type="presParOf" srcId="{0FC1973C-21A0-4AFB-9811-E3BB573864B2}" destId="{C14F2861-2DC5-4106-A71F-E3CFC6100B05}" srcOrd="3" destOrd="0" presId="urn:microsoft.com/office/officeart/2018/2/layout/IconCircleList"/>
    <dgm:cxn modelId="{2E2888FF-1DE9-4A5A-986C-9405385BB0FF}" type="presParOf" srcId="{377DEBB6-ABE0-42CA-A132-64C94F139F20}" destId="{6A77CF20-3496-4C39-9749-F371FD1E70B3}" srcOrd="5" destOrd="0" presId="urn:microsoft.com/office/officeart/2018/2/layout/IconCircleList"/>
    <dgm:cxn modelId="{B9E43CBD-CAB6-4DC2-A838-82AEAEF72756}" type="presParOf" srcId="{377DEBB6-ABE0-42CA-A132-64C94F139F20}" destId="{08C522C0-9625-422C-B1EC-B0CE123760E6}" srcOrd="6" destOrd="0" presId="urn:microsoft.com/office/officeart/2018/2/layout/IconCircleList"/>
    <dgm:cxn modelId="{0CE2DA00-A19D-4085-B3E6-91FF0ABF517A}" type="presParOf" srcId="{08C522C0-9625-422C-B1EC-B0CE123760E6}" destId="{C1BECF5C-68E5-497A-8636-CDC7E96830A4}" srcOrd="0" destOrd="0" presId="urn:microsoft.com/office/officeart/2018/2/layout/IconCircleList"/>
    <dgm:cxn modelId="{DB58CDCD-297B-4CC0-9EE8-A94EA3794ADE}" type="presParOf" srcId="{08C522C0-9625-422C-B1EC-B0CE123760E6}" destId="{FD6E9177-1434-4AFB-8E25-C79C2CB07835}" srcOrd="1" destOrd="0" presId="urn:microsoft.com/office/officeart/2018/2/layout/IconCircleList"/>
    <dgm:cxn modelId="{16FD80F3-FF78-4D6C-91B4-2CD9A1886D1F}" type="presParOf" srcId="{08C522C0-9625-422C-B1EC-B0CE123760E6}" destId="{91550802-6C57-4945-8697-53DB42FF976A}" srcOrd="2" destOrd="0" presId="urn:microsoft.com/office/officeart/2018/2/layout/IconCircleList"/>
    <dgm:cxn modelId="{4493BEF5-024D-4CFB-83EA-8EBFC672D4F4}" type="presParOf" srcId="{08C522C0-9625-422C-B1EC-B0CE123760E6}" destId="{84F48012-47F9-4BDB-BED9-3485D721A69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51D81-D764-40E6-BD22-183CED07D41A}">
      <dsp:nvSpPr>
        <dsp:cNvPr id="0" name=""/>
        <dsp:cNvSpPr/>
      </dsp:nvSpPr>
      <dsp:spPr>
        <a:xfrm>
          <a:off x="6540" y="642606"/>
          <a:ext cx="2044708" cy="24536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Aplicação prática de conhecimentos em programação, banco de dados e UX</a:t>
          </a:r>
          <a:endParaRPr lang="en-US" sz="1500" kern="1200"/>
        </a:p>
      </dsp:txBody>
      <dsp:txXfrm>
        <a:off x="6540" y="1624066"/>
        <a:ext cx="2044708" cy="1472189"/>
      </dsp:txXfrm>
    </dsp:sp>
    <dsp:sp modelId="{6EA04CF2-6D9C-47D1-BE88-8AF1BE56CE36}">
      <dsp:nvSpPr>
        <dsp:cNvPr id="0" name=""/>
        <dsp:cNvSpPr/>
      </dsp:nvSpPr>
      <dsp:spPr>
        <a:xfrm>
          <a:off x="6540" y="642606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6540" y="642606"/>
        <a:ext cx="2044708" cy="981459"/>
      </dsp:txXfrm>
    </dsp:sp>
    <dsp:sp modelId="{A910BBBE-6154-4953-A713-1749E08B09CB}">
      <dsp:nvSpPr>
        <dsp:cNvPr id="0" name=""/>
        <dsp:cNvSpPr/>
      </dsp:nvSpPr>
      <dsp:spPr>
        <a:xfrm>
          <a:off x="2214825" y="642606"/>
          <a:ext cx="2044708" cy="24536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Contato direto com um cliente real com necessidades reais</a:t>
          </a:r>
          <a:endParaRPr lang="en-US" sz="1500" kern="1200"/>
        </a:p>
      </dsp:txBody>
      <dsp:txXfrm>
        <a:off x="2214825" y="1624066"/>
        <a:ext cx="2044708" cy="1472189"/>
      </dsp:txXfrm>
    </dsp:sp>
    <dsp:sp modelId="{16D689FD-6175-4AC6-BE95-B16EDA705CF3}">
      <dsp:nvSpPr>
        <dsp:cNvPr id="0" name=""/>
        <dsp:cNvSpPr/>
      </dsp:nvSpPr>
      <dsp:spPr>
        <a:xfrm>
          <a:off x="2214825" y="642606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4825" y="642606"/>
        <a:ext cx="2044708" cy="981459"/>
      </dsp:txXfrm>
    </dsp:sp>
    <dsp:sp modelId="{C3744EA5-B7F3-461B-864D-B809239C03F5}">
      <dsp:nvSpPr>
        <dsp:cNvPr id="0" name=""/>
        <dsp:cNvSpPr/>
      </dsp:nvSpPr>
      <dsp:spPr>
        <a:xfrm>
          <a:off x="4423110" y="642606"/>
          <a:ext cx="2044708" cy="24536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Entrega de um sistema que </a:t>
          </a:r>
          <a:r>
            <a:rPr lang="pt-BR" sz="1500" b="1" kern="1200"/>
            <a:t>já está sendo utilizado</a:t>
          </a:r>
          <a:endParaRPr lang="en-US" sz="1500" kern="1200"/>
        </a:p>
      </dsp:txBody>
      <dsp:txXfrm>
        <a:off x="4423110" y="1624066"/>
        <a:ext cx="2044708" cy="1472189"/>
      </dsp:txXfrm>
    </dsp:sp>
    <dsp:sp modelId="{3F163A43-2F86-4F8C-B151-F62D2888A9C8}">
      <dsp:nvSpPr>
        <dsp:cNvPr id="0" name=""/>
        <dsp:cNvSpPr/>
      </dsp:nvSpPr>
      <dsp:spPr>
        <a:xfrm>
          <a:off x="4423110" y="642606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3110" y="642606"/>
        <a:ext cx="2044708" cy="981459"/>
      </dsp:txXfrm>
    </dsp:sp>
    <dsp:sp modelId="{D01221A1-B61C-489F-B395-F6E2C7C24898}">
      <dsp:nvSpPr>
        <dsp:cNvPr id="0" name=""/>
        <dsp:cNvSpPr/>
      </dsp:nvSpPr>
      <dsp:spPr>
        <a:xfrm>
          <a:off x="6631395" y="642606"/>
          <a:ext cx="2044708" cy="24536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Aprendizado em trabalho colaborativo e adaptação a mudanças</a:t>
          </a:r>
          <a:endParaRPr lang="en-US" sz="1500" kern="1200"/>
        </a:p>
      </dsp:txBody>
      <dsp:txXfrm>
        <a:off x="6631395" y="1624066"/>
        <a:ext cx="2044708" cy="1472189"/>
      </dsp:txXfrm>
    </dsp:sp>
    <dsp:sp modelId="{C99974F8-F5CD-4220-9E04-A58BDC5BEC06}">
      <dsp:nvSpPr>
        <dsp:cNvPr id="0" name=""/>
        <dsp:cNvSpPr/>
      </dsp:nvSpPr>
      <dsp:spPr>
        <a:xfrm>
          <a:off x="6631395" y="642606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1395" y="642606"/>
        <a:ext cx="2044708" cy="981459"/>
      </dsp:txXfrm>
    </dsp:sp>
    <dsp:sp modelId="{53807C4D-67E5-4AD8-952B-E542D52785F2}">
      <dsp:nvSpPr>
        <dsp:cNvPr id="0" name=""/>
        <dsp:cNvSpPr/>
      </dsp:nvSpPr>
      <dsp:spPr>
        <a:xfrm>
          <a:off x="8839679" y="642606"/>
          <a:ext cx="2044708" cy="24536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0" rIns="201972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Desenvolvimento de um produto com impacto direto na vida profissional da cliente</a:t>
          </a:r>
          <a:endParaRPr lang="en-US" sz="1500" kern="1200"/>
        </a:p>
      </dsp:txBody>
      <dsp:txXfrm>
        <a:off x="8839679" y="1624066"/>
        <a:ext cx="2044708" cy="1472189"/>
      </dsp:txXfrm>
    </dsp:sp>
    <dsp:sp modelId="{6DEA6FA4-CCE0-4B93-8C8B-9A4EACCF7B25}">
      <dsp:nvSpPr>
        <dsp:cNvPr id="0" name=""/>
        <dsp:cNvSpPr/>
      </dsp:nvSpPr>
      <dsp:spPr>
        <a:xfrm>
          <a:off x="8839679" y="642606"/>
          <a:ext cx="2044708" cy="98145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72" tIns="165100" rIns="201972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05</a:t>
          </a:r>
        </a:p>
      </dsp:txBody>
      <dsp:txXfrm>
        <a:off x="8839679" y="642606"/>
        <a:ext cx="2044708" cy="981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54435-E31C-4BB1-A2BD-853BE3DE6383}">
      <dsp:nvSpPr>
        <dsp:cNvPr id="0" name=""/>
        <dsp:cNvSpPr/>
      </dsp:nvSpPr>
      <dsp:spPr>
        <a:xfrm>
          <a:off x="186498" y="208918"/>
          <a:ext cx="1322579" cy="13225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F3311-0027-4081-BD2C-2D0C71885D54}">
      <dsp:nvSpPr>
        <dsp:cNvPr id="0" name=""/>
        <dsp:cNvSpPr/>
      </dsp:nvSpPr>
      <dsp:spPr>
        <a:xfrm>
          <a:off x="464240" y="486659"/>
          <a:ext cx="767096" cy="7670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1D2B8-F25D-4916-9BDC-A058288BED62}">
      <dsp:nvSpPr>
        <dsp:cNvPr id="0" name=""/>
        <dsp:cNvSpPr/>
      </dsp:nvSpPr>
      <dsp:spPr>
        <a:xfrm>
          <a:off x="1792488" y="208918"/>
          <a:ext cx="3117509" cy="1322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Definir requisitos com base nas necessidades reais da fotógrafa</a:t>
          </a:r>
          <a:endParaRPr lang="en-US" sz="2400" kern="1200"/>
        </a:p>
      </dsp:txBody>
      <dsp:txXfrm>
        <a:off x="1792488" y="208918"/>
        <a:ext cx="3117509" cy="1322579"/>
      </dsp:txXfrm>
    </dsp:sp>
    <dsp:sp modelId="{554320A8-09EC-4912-BFC4-F185661791B9}">
      <dsp:nvSpPr>
        <dsp:cNvPr id="0" name=""/>
        <dsp:cNvSpPr/>
      </dsp:nvSpPr>
      <dsp:spPr>
        <a:xfrm>
          <a:off x="5453201" y="208918"/>
          <a:ext cx="1322579" cy="13225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8F968-AFCA-4A45-9787-C785E4A7ED04}">
      <dsp:nvSpPr>
        <dsp:cNvPr id="0" name=""/>
        <dsp:cNvSpPr/>
      </dsp:nvSpPr>
      <dsp:spPr>
        <a:xfrm>
          <a:off x="5730943" y="486659"/>
          <a:ext cx="767096" cy="7670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241C6-5762-4EA3-BAFA-BCA5E75D00BC}">
      <dsp:nvSpPr>
        <dsp:cNvPr id="0" name=""/>
        <dsp:cNvSpPr/>
      </dsp:nvSpPr>
      <dsp:spPr>
        <a:xfrm>
          <a:off x="7059191" y="208918"/>
          <a:ext cx="3117509" cy="1322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Equilibrar expectativas com prazos e limitações técnicas</a:t>
          </a:r>
          <a:endParaRPr lang="en-US" sz="2400" kern="1200"/>
        </a:p>
      </dsp:txBody>
      <dsp:txXfrm>
        <a:off x="7059191" y="208918"/>
        <a:ext cx="3117509" cy="1322579"/>
      </dsp:txXfrm>
    </dsp:sp>
    <dsp:sp modelId="{2695B613-8EBA-43C1-83FA-5AE4E4485EB4}">
      <dsp:nvSpPr>
        <dsp:cNvPr id="0" name=""/>
        <dsp:cNvSpPr/>
      </dsp:nvSpPr>
      <dsp:spPr>
        <a:xfrm>
          <a:off x="186498" y="2158858"/>
          <a:ext cx="1322579" cy="13225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6BCD9-51D8-4E25-A458-B079187C995F}">
      <dsp:nvSpPr>
        <dsp:cNvPr id="0" name=""/>
        <dsp:cNvSpPr/>
      </dsp:nvSpPr>
      <dsp:spPr>
        <a:xfrm>
          <a:off x="464240" y="2436600"/>
          <a:ext cx="767096" cy="7670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F2861-2DC5-4106-A71F-E3CFC6100B05}">
      <dsp:nvSpPr>
        <dsp:cNvPr id="0" name=""/>
        <dsp:cNvSpPr/>
      </dsp:nvSpPr>
      <dsp:spPr>
        <a:xfrm>
          <a:off x="1792488" y="2158858"/>
          <a:ext cx="3117509" cy="1322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Integração de recursos como envio de e-mail, marca d’água e feedback</a:t>
          </a:r>
          <a:endParaRPr lang="en-US" sz="2400" kern="1200"/>
        </a:p>
      </dsp:txBody>
      <dsp:txXfrm>
        <a:off x="1792488" y="2158858"/>
        <a:ext cx="3117509" cy="1322579"/>
      </dsp:txXfrm>
    </dsp:sp>
    <dsp:sp modelId="{C1BECF5C-68E5-497A-8636-CDC7E96830A4}">
      <dsp:nvSpPr>
        <dsp:cNvPr id="0" name=""/>
        <dsp:cNvSpPr/>
      </dsp:nvSpPr>
      <dsp:spPr>
        <a:xfrm>
          <a:off x="5453201" y="2158858"/>
          <a:ext cx="1322579" cy="132257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E9177-1434-4AFB-8E25-C79C2CB07835}">
      <dsp:nvSpPr>
        <dsp:cNvPr id="0" name=""/>
        <dsp:cNvSpPr/>
      </dsp:nvSpPr>
      <dsp:spPr>
        <a:xfrm>
          <a:off x="5730943" y="2436600"/>
          <a:ext cx="767096" cy="7670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48012-47F9-4BDB-BED9-3485D721A692}">
      <dsp:nvSpPr>
        <dsp:cNvPr id="0" name=""/>
        <dsp:cNvSpPr/>
      </dsp:nvSpPr>
      <dsp:spPr>
        <a:xfrm>
          <a:off x="7059191" y="2158858"/>
          <a:ext cx="3117509" cy="1322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Garantir segurança de dados e usabilidade ao mesmo tempo</a:t>
          </a:r>
          <a:endParaRPr lang="en-US" sz="2400" kern="1200"/>
        </a:p>
      </dsp:txBody>
      <dsp:txXfrm>
        <a:off x="7059191" y="2158858"/>
        <a:ext cx="3117509" cy="1322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6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77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5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87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2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0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1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6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5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0DE18-ED22-49F8-13CE-993EC40B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12"/>
          <a:stretch/>
        </p:blipFill>
        <p:spPr>
          <a:xfrm>
            <a:off x="5261956" y="10"/>
            <a:ext cx="6930043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B562757-9024-4B52-3774-E684FEE8D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117" y="952500"/>
            <a:ext cx="5210408" cy="3524250"/>
          </a:xfrm>
        </p:spPr>
        <p:txBody>
          <a:bodyPr>
            <a:normAutofit/>
          </a:bodyPr>
          <a:lstStyle/>
          <a:p>
            <a:r>
              <a:rPr lang="pt-BR" sz="5800" dirty="0" err="1"/>
              <a:t>Emmyli</a:t>
            </a:r>
            <a:r>
              <a:rPr lang="pt-BR" sz="5800" dirty="0"/>
              <a:t> Morais Fotografias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D508B3-A66C-833E-D929-8DC211635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2088" y="4882722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A88CF7-D197-C6D7-FBC2-1AC4436CA464}"/>
              </a:ext>
            </a:extLst>
          </p:cNvPr>
          <p:cNvSpPr txBox="1"/>
          <p:nvPr/>
        </p:nvSpPr>
        <p:spPr>
          <a:xfrm>
            <a:off x="514117" y="4882722"/>
            <a:ext cx="433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dirty="0"/>
              <a:t>Grupo 2: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b="0" i="0" dirty="0">
                <a:effectLst/>
                <a:latin typeface="-apple-system"/>
              </a:rPr>
              <a:t>Adriel Agnes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-apple-system"/>
              </a:rPr>
              <a:t>B</a:t>
            </a:r>
            <a:r>
              <a:rPr lang="it-IT" sz="1600" b="0" i="0" dirty="0">
                <a:effectLst/>
                <a:latin typeface="-apple-system"/>
              </a:rPr>
              <a:t>árbara Sena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600" b="0" i="0" dirty="0">
                <a:effectLst/>
                <a:latin typeface="-apple-system"/>
              </a:rPr>
              <a:t>Gleyston Guimarães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600" b="0" i="0" dirty="0">
                <a:effectLst/>
                <a:latin typeface="-apple-system"/>
              </a:rPr>
              <a:t>Rafael Cassiano</a:t>
            </a:r>
          </a:p>
          <a:p>
            <a:r>
              <a:rPr lang="pt-BR" sz="1600" dirty="0"/>
              <a:t>Orientador: </a:t>
            </a:r>
            <a:r>
              <a:rPr lang="it-IT" sz="1600" dirty="0">
                <a:latin typeface="-apple-system"/>
              </a:rPr>
              <a:t>josé Wilson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069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Foto de pessoas&#10;&#10;O conteúdo gerado por IA pode estar incorreto.">
            <a:extLst>
              <a:ext uri="{FF2B5EF4-FFF2-40B4-BE49-F238E27FC236}">
                <a16:creationId xmlns:a16="http://schemas.microsoft.com/office/drawing/2014/main" id="{F7482764-0BF1-9F67-E00A-FE8F7C09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67" r="-1" b="-1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3626F6-FC0B-70E1-ACD8-C7507934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Compra de Fotos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39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06BD704-01C2-4341-B99A-116CC7EC5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Tela de celular com imagem de mulher olhando para o lado&#10;&#10;O conteúdo gerado por IA pode estar incorreto.">
            <a:extLst>
              <a:ext uri="{FF2B5EF4-FFF2-40B4-BE49-F238E27FC236}">
                <a16:creationId xmlns:a16="http://schemas.microsoft.com/office/drawing/2014/main" id="{A60ECB4F-AF1E-2D37-F137-4101F4AAA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25C01B-A296-4FAA-AA46-794F27DF6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94" y="979075"/>
            <a:ext cx="5777024" cy="5074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31B093-42BB-C504-7916-DB23B67F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51" y="1352492"/>
            <a:ext cx="4665540" cy="1143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700"/>
              <a:t>Conclusão da Equipe</a:t>
            </a:r>
            <a:br>
              <a:rPr lang="pt-BR" sz="3700"/>
            </a:br>
            <a:endParaRPr lang="pt-BR" sz="37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713E66-598D-4B8A-9D2A-67C7AF46E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5673" y="979075"/>
            <a:ext cx="0" cy="5074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52206B-1250-A9A6-9B04-C24C74B91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54" y="2662356"/>
            <a:ext cx="4665546" cy="305791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1600"/>
              <a:t>A experiência com o projeto </a:t>
            </a:r>
            <a:r>
              <a:rPr lang="pt-BR" sz="1600" i="1"/>
              <a:t>Emily Fotografias</a:t>
            </a:r>
            <a:r>
              <a:rPr lang="pt-BR" sz="1600"/>
              <a:t> mostrou a importância da extensão universitária como ponte entre o mundo acadêmico e as necessidades da sociedade.</a:t>
            </a:r>
            <a:br>
              <a:rPr lang="pt-BR" sz="1600"/>
            </a:br>
            <a:r>
              <a:rPr lang="pt-BR" sz="1600"/>
              <a:t>Concluímos que trabalhar com um cliente real </a:t>
            </a:r>
            <a:r>
              <a:rPr lang="pt-BR" sz="1600" b="1"/>
              <a:t>desenvolve habilidades técnicas e interpessoais</a:t>
            </a:r>
            <a:r>
              <a:rPr lang="pt-BR" sz="1600"/>
              <a:t> fundamentais para nossa formação.</a:t>
            </a:r>
            <a:br>
              <a:rPr lang="pt-BR" sz="1600"/>
            </a:br>
            <a:r>
              <a:rPr lang="pt-BR" sz="1600"/>
              <a:t>Nos sentimos realizados ao entregar uma aplicação funcional, útil e que valoriza o trabalho artístico da nossa parceira.</a:t>
            </a:r>
          </a:p>
        </p:txBody>
      </p:sp>
    </p:spTree>
    <p:extLst>
      <p:ext uri="{BB962C8B-B14F-4D97-AF65-F5344CB8AC3E}">
        <p14:creationId xmlns:p14="http://schemas.microsoft.com/office/powerpoint/2010/main" val="3751352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6271E9-8225-BDEC-74E6-A94E01E9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r>
              <a:rPr lang="pt-BR" sz="3600"/>
              <a:t>Agradecimentos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6F1F2E-6C26-5C62-4E0D-E3AF0D134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r>
              <a:rPr lang="pt-BR" dirty="0"/>
              <a:t>Agradecemos à Emily Morais pela confiança, ao professor José Wilson pela orientação, e à nossa equipe pelo esforço coletivo em todas as etapas do projeto.</a:t>
            </a:r>
          </a:p>
        </p:txBody>
      </p:sp>
      <p:pic>
        <p:nvPicPr>
          <p:cNvPr id="1030" name="Picture 6" descr="Trabalho em equipe, conceito de união de mãos de equipe conectar, mostrar  conexão e aliança. Teambuilding">
            <a:extLst>
              <a:ext uri="{FF2B5EF4-FFF2-40B4-BE49-F238E27FC236}">
                <a16:creationId xmlns:a16="http://schemas.microsoft.com/office/drawing/2014/main" id="{835E7221-FEF1-34E7-D2CF-558CCE5C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r="11765" b="2"/>
          <a:stretch>
            <a:fillRect/>
          </a:stretch>
        </p:blipFill>
        <p:spPr bwMode="auto">
          <a:xfrm>
            <a:off x="5671128" y="914399"/>
            <a:ext cx="6520872" cy="535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2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CEF106-8FF8-6594-4A33-AB40BB5BA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pt-BR" b="1" i="0">
                <a:effectLst/>
                <a:latin typeface="-apple-system"/>
              </a:rPr>
              <a:t>Descrição do Parceiro</a:t>
            </a:r>
          </a:p>
        </p:txBody>
      </p:sp>
      <p:pic>
        <p:nvPicPr>
          <p:cNvPr id="6" name="Imagem 5" descr="Mulher com a mão no rosto&#10;&#10;O conteúdo gerado por IA pode estar incorreto.">
            <a:extLst>
              <a:ext uri="{FF2B5EF4-FFF2-40B4-BE49-F238E27FC236}">
                <a16:creationId xmlns:a16="http://schemas.microsoft.com/office/drawing/2014/main" id="{DFC7776B-B1A4-3388-9A53-D03C8F579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0" r="18908"/>
          <a:stretch>
            <a:fillRect/>
          </a:stretch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6915E8-1523-698A-0E6F-A0326B355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pt-BR"/>
              <a:t>Emily é uma fotógrafa profissional que atua com cobertura de eventos, ensaios e vendas de fotos online.</a:t>
            </a:r>
            <a:br>
              <a:rPr lang="pt-BR"/>
            </a:br>
            <a:r>
              <a:rPr lang="pt-BR"/>
              <a:t>Antes do projeto, ela dependia de múltiplas plataformas para divulgar, vender e entregar suas imagens, o que gerava custos extras, desorganização e perda de produtividade.</a:t>
            </a:r>
            <a:br>
              <a:rPr lang="pt-BR"/>
            </a:br>
            <a:r>
              <a:rPr lang="pt-BR"/>
              <a:t>Seu principal desafio era </a:t>
            </a:r>
            <a:r>
              <a:rPr lang="pt-BR" b="1"/>
              <a:t>centralizar todo o seu fluxo de trabalho em um só sistema</a:t>
            </a:r>
            <a:r>
              <a:rPr lang="pt-BR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117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FFDDBE-4326-5044-3E4A-3BDEDDA4F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4" y="1050475"/>
            <a:ext cx="461065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600" dirty="0"/>
              <a:t>Objetivo da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565E15-02AF-5AAB-37A3-CE243F56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8" y="2176036"/>
            <a:ext cx="4610651" cy="41218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500" dirty="0"/>
              <a:t>Criar uma plataforma web que </a:t>
            </a:r>
            <a:r>
              <a:rPr lang="pt-BR" sz="1500" b="1" dirty="0"/>
              <a:t>integre gestão de eventos, portfólio e vendas</a:t>
            </a:r>
            <a:r>
              <a:rPr lang="pt-BR" sz="1500" dirty="0"/>
              <a:t>.</a:t>
            </a:r>
          </a:p>
          <a:p>
            <a:pPr>
              <a:lnSpc>
                <a:spcPct val="110000"/>
              </a:lnSpc>
            </a:pPr>
            <a:r>
              <a:rPr lang="pt-BR" sz="1500" dirty="0"/>
              <a:t>Facilitar a </a:t>
            </a:r>
            <a:r>
              <a:rPr lang="pt-BR" sz="1500" b="1" dirty="0"/>
              <a:t>interação com clientes</a:t>
            </a:r>
            <a:r>
              <a:rPr lang="pt-BR" sz="1500" dirty="0"/>
              <a:t> e o acesso a fotos.</a:t>
            </a:r>
          </a:p>
          <a:p>
            <a:pPr>
              <a:lnSpc>
                <a:spcPct val="110000"/>
              </a:lnSpc>
            </a:pPr>
            <a:r>
              <a:rPr lang="pt-BR" sz="1500" dirty="0"/>
              <a:t>Oferecer ferramentas específicas para a rotina da fotógrafa:</a:t>
            </a:r>
          </a:p>
          <a:p>
            <a:pPr lvl="1">
              <a:lnSpc>
                <a:spcPct val="110000"/>
              </a:lnSpc>
            </a:pPr>
            <a:r>
              <a:rPr lang="pt-BR" sz="1500" dirty="0"/>
              <a:t>Upload e ordenação de fotos</a:t>
            </a:r>
          </a:p>
          <a:p>
            <a:pPr lvl="1">
              <a:lnSpc>
                <a:spcPct val="110000"/>
              </a:lnSpc>
            </a:pPr>
            <a:r>
              <a:rPr lang="pt-BR" sz="1500" dirty="0"/>
              <a:t>Criação de eventos públicos e privados</a:t>
            </a:r>
          </a:p>
          <a:p>
            <a:pPr lvl="1">
              <a:lnSpc>
                <a:spcPct val="110000"/>
              </a:lnSpc>
            </a:pPr>
            <a:r>
              <a:rPr lang="pt-BR" sz="1500" dirty="0"/>
              <a:t>Controle de vendas e feedbacks</a:t>
            </a:r>
          </a:p>
          <a:p>
            <a:pPr lvl="1">
              <a:lnSpc>
                <a:spcPct val="110000"/>
              </a:lnSpc>
            </a:pPr>
            <a:r>
              <a:rPr lang="pt-BR" sz="1500" dirty="0"/>
              <a:t>Geração de álbuns por cliente</a:t>
            </a:r>
          </a:p>
          <a:p>
            <a:pPr lvl="1">
              <a:lnSpc>
                <a:spcPct val="110000"/>
              </a:lnSpc>
            </a:pPr>
            <a:r>
              <a:rPr lang="pt-BR" sz="1500" dirty="0"/>
              <a:t>Edição de marca d’água e cadastro de produtos</a:t>
            </a:r>
          </a:p>
        </p:txBody>
      </p:sp>
      <p:pic>
        <p:nvPicPr>
          <p:cNvPr id="6" name="Imagem 5" descr="Interface gráfica do usuário, Aplicativo, Word&#10;&#10;O conteúdo gerado por IA pode estar incorreto.">
            <a:extLst>
              <a:ext uri="{FF2B5EF4-FFF2-40B4-BE49-F238E27FC236}">
                <a16:creationId xmlns:a16="http://schemas.microsoft.com/office/drawing/2014/main" id="{0A906595-E784-4CFA-BB07-7CF0AB903D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3" r="31496" b="-2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39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1B894C-DCA3-D150-97D0-65D84F9E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pt-BR" dirty="0"/>
              <a:t>Pontos Positivos da Extensão Universitária</a:t>
            </a:r>
            <a:br>
              <a:rPr lang="pt-BR" dirty="0"/>
            </a:br>
            <a:endParaRPr lang="pt-B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Espaço Reservado para Conteúdo 2">
            <a:extLst>
              <a:ext uri="{FF2B5EF4-FFF2-40B4-BE49-F238E27FC236}">
                <a16:creationId xmlns:a16="http://schemas.microsoft.com/office/drawing/2014/main" id="{D2F28639-ACB1-64B1-7710-9D0344155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233974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574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FCBC78-BF19-31ED-77AA-83BF15AE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700"/>
              <a:t>Desafios</a:t>
            </a:r>
            <a:br>
              <a:rPr lang="pt-BR" sz="3700"/>
            </a:br>
            <a:endParaRPr lang="pt-BR" sz="37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C7E02321-B103-E611-8E52-D1C17223B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660686"/>
              </p:ext>
            </p:extLst>
          </p:nvPr>
        </p:nvGraphicFramePr>
        <p:xfrm>
          <a:off x="914400" y="2607561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921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E8E7BB-9BCF-AD0E-E389-F6B9FE6BD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259" y="988576"/>
            <a:ext cx="2811879" cy="1807048"/>
          </a:xfrm>
        </p:spPr>
        <p:txBody>
          <a:bodyPr anchor="b">
            <a:normAutofit/>
          </a:bodyPr>
          <a:lstStyle/>
          <a:p>
            <a:r>
              <a:rPr lang="pt-BR" sz="3600" b="1" dirty="0"/>
              <a:t>Justificativa</a:t>
            </a:r>
            <a:br>
              <a:rPr lang="pt-BR" sz="3600" dirty="0"/>
            </a:br>
            <a:endParaRPr lang="pt-BR" sz="3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FB16DF-103A-F9DB-DF1A-487B92D3EC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55" b="3112"/>
          <a:stretch>
            <a:fillRect/>
          </a:stretch>
        </p:blipFill>
        <p:spPr>
          <a:xfrm>
            <a:off x="-2" y="538600"/>
            <a:ext cx="7772399" cy="582064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F68041-B8D5-6DCA-A5BB-29CF4E255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9" y="2922624"/>
            <a:ext cx="3301409" cy="340995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Redução de custos e maior organização do trabalho.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Oferecer um serviço mais ágil e seguro para a fotógrafa e seus clientes.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Proporcionar maior valorização profissional.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B05BA3-BC0A-E09A-4C24-AEBF593A61E9}"/>
              </a:ext>
            </a:extLst>
          </p:cNvPr>
          <p:cNvSpPr txBox="1"/>
          <p:nvPr/>
        </p:nvSpPr>
        <p:spPr>
          <a:xfrm>
            <a:off x="8229599" y="771525"/>
            <a:ext cx="1314451" cy="590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522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6D631E1D-28BC-8CE1-0923-D875986E6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EDA826-0CC6-45C8-B90F-CB99E02CF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6AA1AF-3995-34CD-C18B-4B3AD5D2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10107"/>
            <a:ext cx="4761571" cy="29810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Criação de Evento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DDA327-270B-43AF-BDBD-2EB50E83E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59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2138CC-E9AE-8D57-8998-0D3293715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35" name="Rectangle 13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4C5F37-F3C5-94D6-6B00-28545250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Gestão de Usuários</a:t>
            </a:r>
          </a:p>
        </p:txBody>
      </p:sp>
      <p:cxnSp>
        <p:nvCxnSpPr>
          <p:cNvPr id="36" name="Straight Connector 1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406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EF54BAF-4ADD-FAFF-4C62-76459F01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D860AC-20B8-5C33-00A5-5C4A8D3A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062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Gestão de Produtos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021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393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-apple-system</vt:lpstr>
      <vt:lpstr>Arial</vt:lpstr>
      <vt:lpstr>Grandview Display</vt:lpstr>
      <vt:lpstr>DashVTI</vt:lpstr>
      <vt:lpstr>Emmyli Morais Fotografias</vt:lpstr>
      <vt:lpstr>Descrição do Parceiro</vt:lpstr>
      <vt:lpstr>Objetivo da Aplicação</vt:lpstr>
      <vt:lpstr>Pontos Positivos da Extensão Universitária </vt:lpstr>
      <vt:lpstr>Desafios </vt:lpstr>
      <vt:lpstr>Justificativa </vt:lpstr>
      <vt:lpstr>Criação de Evento</vt:lpstr>
      <vt:lpstr>Gestão de Usuários</vt:lpstr>
      <vt:lpstr>Gestão de Produtos</vt:lpstr>
      <vt:lpstr>Compra de Fotos</vt:lpstr>
      <vt:lpstr>Conclusão da Equipe 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Adriel Agnes</dc:creator>
  <cp:lastModifiedBy>Adriel Agnes</cp:lastModifiedBy>
  <cp:revision>4</cp:revision>
  <dcterms:created xsi:type="dcterms:W3CDTF">2025-03-09T21:55:25Z</dcterms:created>
  <dcterms:modified xsi:type="dcterms:W3CDTF">2025-06-22T21:17:41Z</dcterms:modified>
</cp:coreProperties>
</file>